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90884-748C-421E-90C2-7D4482F12F13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1796C-C155-4AE4-8FE0-6B3E87873A7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0</Words>
  <Application>Microsoft Office PowerPoint</Application>
  <PresentationFormat>On-screen Show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vcomsats</dc:creator>
  <cp:lastModifiedBy>vcomsats</cp:lastModifiedBy>
  <cp:revision>8</cp:revision>
  <dcterms:created xsi:type="dcterms:W3CDTF">2013-06-17T04:43:34Z</dcterms:created>
  <dcterms:modified xsi:type="dcterms:W3CDTF">2013-06-17T06:03:55Z</dcterms:modified>
</cp:coreProperties>
</file>