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4B063-A4B9-4B35-BF62-E238C2983DD3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33415-4D01-421E-B46D-7ABE5A4C28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4B063-A4B9-4B35-BF62-E238C2983DD3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33415-4D01-421E-B46D-7ABE5A4C28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4B063-A4B9-4B35-BF62-E238C2983DD3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33415-4D01-421E-B46D-7ABE5A4C28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4B063-A4B9-4B35-BF62-E238C2983DD3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33415-4D01-421E-B46D-7ABE5A4C28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4B063-A4B9-4B35-BF62-E238C2983DD3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33415-4D01-421E-B46D-7ABE5A4C28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4B063-A4B9-4B35-BF62-E238C2983DD3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33415-4D01-421E-B46D-7ABE5A4C28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4B063-A4B9-4B35-BF62-E238C2983DD3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33415-4D01-421E-B46D-7ABE5A4C28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4B063-A4B9-4B35-BF62-E238C2983DD3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33415-4D01-421E-B46D-7ABE5A4C28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4B063-A4B9-4B35-BF62-E238C2983DD3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33415-4D01-421E-B46D-7ABE5A4C28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4B063-A4B9-4B35-BF62-E238C2983DD3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33415-4D01-421E-B46D-7ABE5A4C28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4B063-A4B9-4B35-BF62-E238C2983DD3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33415-4D01-421E-B46D-7ABE5A4C28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F4B063-A4B9-4B35-BF62-E238C2983DD3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33415-4D01-421E-B46D-7ABE5A4C285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457200"/>
            <a:ext cx="777240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533400"/>
            <a:ext cx="7753350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457200"/>
            <a:ext cx="7734300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0</Words>
  <Application>Microsoft Office PowerPoint</Application>
  <PresentationFormat>On-screen Show (4:3)</PresentationFormat>
  <Paragraphs>0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7</cp:revision>
  <dcterms:created xsi:type="dcterms:W3CDTF">2013-06-14T06:02:22Z</dcterms:created>
  <dcterms:modified xsi:type="dcterms:W3CDTF">2013-06-14T07:33:32Z</dcterms:modified>
</cp:coreProperties>
</file>