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D4792-F831-4DE1-A49B-6ED8848C75CE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D38CF-DD29-46E0-B832-1E33535C14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D4792-F831-4DE1-A49B-6ED8848C75CE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D38CF-DD29-46E0-B832-1E33535C14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D4792-F831-4DE1-A49B-6ED8848C75CE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D38CF-DD29-46E0-B832-1E33535C14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D4792-F831-4DE1-A49B-6ED8848C75CE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D38CF-DD29-46E0-B832-1E33535C14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D4792-F831-4DE1-A49B-6ED8848C75CE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D38CF-DD29-46E0-B832-1E33535C14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D4792-F831-4DE1-A49B-6ED8848C75CE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D38CF-DD29-46E0-B832-1E33535C14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D4792-F831-4DE1-A49B-6ED8848C75CE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D38CF-DD29-46E0-B832-1E33535C14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D4792-F831-4DE1-A49B-6ED8848C75CE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D38CF-DD29-46E0-B832-1E33535C14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D4792-F831-4DE1-A49B-6ED8848C75CE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D38CF-DD29-46E0-B832-1E33535C14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D4792-F831-4DE1-A49B-6ED8848C75CE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D38CF-DD29-46E0-B832-1E33535C14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D4792-F831-4DE1-A49B-6ED8848C75CE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D38CF-DD29-46E0-B832-1E33535C14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0D4792-F831-4DE1-A49B-6ED8848C75CE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CD38CF-DD29-46E0-B832-1E33535C146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0</Words>
  <Application>Microsoft Office PowerPoint</Application>
  <PresentationFormat>On-screen Show (4:3)</PresentationFormat>
  <Paragraphs>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5</cp:revision>
  <dcterms:created xsi:type="dcterms:W3CDTF">2013-06-14T04:51:30Z</dcterms:created>
  <dcterms:modified xsi:type="dcterms:W3CDTF">2013-06-14T05:50:39Z</dcterms:modified>
</cp:coreProperties>
</file>