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8D6CD-4030-4742-B165-247DE7DDF929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3A29C-C2B7-41CD-BDF2-DED6931EE6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4</cp:revision>
  <dcterms:created xsi:type="dcterms:W3CDTF">2013-06-13T06:19:38Z</dcterms:created>
  <dcterms:modified xsi:type="dcterms:W3CDTF">2013-06-13T07:14:23Z</dcterms:modified>
</cp:coreProperties>
</file>