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2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8CC34-7684-4029-AE31-9E6A05C3BAEF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3D7E2-76BA-4697-A698-9AEA919D86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8CC34-7684-4029-AE31-9E6A05C3BAEF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3D7E2-76BA-4697-A698-9AEA919D86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8CC34-7684-4029-AE31-9E6A05C3BAEF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3D7E2-76BA-4697-A698-9AEA919D86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8CC34-7684-4029-AE31-9E6A05C3BAEF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3D7E2-76BA-4697-A698-9AEA919D86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8CC34-7684-4029-AE31-9E6A05C3BAEF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3D7E2-76BA-4697-A698-9AEA919D86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8CC34-7684-4029-AE31-9E6A05C3BAEF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3D7E2-76BA-4697-A698-9AEA919D86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8CC34-7684-4029-AE31-9E6A05C3BAEF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3D7E2-76BA-4697-A698-9AEA919D86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8CC34-7684-4029-AE31-9E6A05C3BAEF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3D7E2-76BA-4697-A698-9AEA919D86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8CC34-7684-4029-AE31-9E6A05C3BAEF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3D7E2-76BA-4697-A698-9AEA919D86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8CC34-7684-4029-AE31-9E6A05C3BAEF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3D7E2-76BA-4697-A698-9AEA919D86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8CC34-7684-4029-AE31-9E6A05C3BAEF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3D7E2-76BA-4697-A698-9AEA919D86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78CC34-7684-4029-AE31-9E6A05C3BAEF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73D7E2-76BA-4697-A698-9AEA919D861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0</Words>
  <Application>Microsoft Office PowerPoint</Application>
  <PresentationFormat>On-screen Show (4:3)</PresentationFormat>
  <Paragraphs>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Administrator</dc:creator>
  <cp:lastModifiedBy>Administrator</cp:lastModifiedBy>
  <cp:revision>5</cp:revision>
  <dcterms:created xsi:type="dcterms:W3CDTF">2013-06-13T04:52:55Z</dcterms:created>
  <dcterms:modified xsi:type="dcterms:W3CDTF">2013-06-13T05:41:30Z</dcterms:modified>
</cp:coreProperties>
</file>