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B7654-1A41-4FCB-9E5A-EB6DE8F48993}" type="datetimeFigureOut">
              <a:rPr lang="en-US" smtClean="0"/>
              <a:t>12-Jun-13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38B69-E3CC-4473-811E-5054D32011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B7654-1A41-4FCB-9E5A-EB6DE8F48993}" type="datetimeFigureOut">
              <a:rPr lang="en-US" smtClean="0"/>
              <a:t>12-Jun-13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38B69-E3CC-4473-811E-5054D32011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B7654-1A41-4FCB-9E5A-EB6DE8F48993}" type="datetimeFigureOut">
              <a:rPr lang="en-US" smtClean="0"/>
              <a:t>12-Jun-13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38B69-E3CC-4473-811E-5054D32011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B7654-1A41-4FCB-9E5A-EB6DE8F48993}" type="datetimeFigureOut">
              <a:rPr lang="en-US" smtClean="0"/>
              <a:t>12-Jun-13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38B69-E3CC-4473-811E-5054D32011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B7654-1A41-4FCB-9E5A-EB6DE8F48993}" type="datetimeFigureOut">
              <a:rPr lang="en-US" smtClean="0"/>
              <a:t>12-Jun-13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38B69-E3CC-4473-811E-5054D32011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B7654-1A41-4FCB-9E5A-EB6DE8F48993}" type="datetimeFigureOut">
              <a:rPr lang="en-US" smtClean="0"/>
              <a:t>12-Jun-13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38B69-E3CC-4473-811E-5054D32011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B7654-1A41-4FCB-9E5A-EB6DE8F48993}" type="datetimeFigureOut">
              <a:rPr lang="en-US" smtClean="0"/>
              <a:t>12-Jun-13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38B69-E3CC-4473-811E-5054D32011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B7654-1A41-4FCB-9E5A-EB6DE8F48993}" type="datetimeFigureOut">
              <a:rPr lang="en-US" smtClean="0"/>
              <a:t>12-Jun-13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38B69-E3CC-4473-811E-5054D32011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B7654-1A41-4FCB-9E5A-EB6DE8F48993}" type="datetimeFigureOut">
              <a:rPr lang="en-US" smtClean="0"/>
              <a:t>12-Jun-13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38B69-E3CC-4473-811E-5054D32011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B7654-1A41-4FCB-9E5A-EB6DE8F48993}" type="datetimeFigureOut">
              <a:rPr lang="en-US" smtClean="0"/>
              <a:t>12-Jun-13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38B69-E3CC-4473-811E-5054D32011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B7654-1A41-4FCB-9E5A-EB6DE8F48993}" type="datetimeFigureOut">
              <a:rPr lang="en-US" smtClean="0"/>
              <a:t>12-Jun-13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38B69-E3CC-4473-811E-5054D32011F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CB7654-1A41-4FCB-9E5A-EB6DE8F48993}" type="datetimeFigureOut">
              <a:rPr lang="en-US" smtClean="0"/>
              <a:t>12-Jun-13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A38B69-E3CC-4473-811E-5054D32011F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</TotalTime>
  <Words>0</Words>
  <Application>Microsoft Office PowerPoint</Application>
  <PresentationFormat>On-screen Show (4:3)</PresentationFormat>
  <Paragraphs>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vcomsats</dc:creator>
  <cp:lastModifiedBy>vcomsats</cp:lastModifiedBy>
  <cp:revision>4</cp:revision>
  <dcterms:created xsi:type="dcterms:W3CDTF">2013-06-12T06:24:01Z</dcterms:created>
  <dcterms:modified xsi:type="dcterms:W3CDTF">2013-06-12T07:54:17Z</dcterms:modified>
</cp:coreProperties>
</file>