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4092A-E9A6-4D0A-93AE-18CAF9B317D9}" type="datetimeFigureOut">
              <a:rPr lang="en-US" smtClean="0"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F650D-97FE-4865-87F4-6C5B0A1A2C8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0</Words>
  <Application>Microsoft Office PowerPoint</Application>
  <PresentationFormat>On-screen Show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2013-06-12T04:25:40Z</dcterms:created>
  <dcterms:modified xsi:type="dcterms:W3CDTF">2013-06-12T05:58:42Z</dcterms:modified>
</cp:coreProperties>
</file>