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3FED-A64E-40C9-97C7-214CCAF416C9}" type="datetimeFigureOut">
              <a:rPr lang="en-US" smtClean="0"/>
              <a:pPr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6A481-C6BA-4EC2-BF2F-EC62EF429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3FED-A64E-40C9-97C7-214CCAF416C9}" type="datetimeFigureOut">
              <a:rPr lang="en-US" smtClean="0"/>
              <a:pPr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6A481-C6BA-4EC2-BF2F-EC62EF429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3FED-A64E-40C9-97C7-214CCAF416C9}" type="datetimeFigureOut">
              <a:rPr lang="en-US" smtClean="0"/>
              <a:pPr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6A481-C6BA-4EC2-BF2F-EC62EF429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3FED-A64E-40C9-97C7-214CCAF416C9}" type="datetimeFigureOut">
              <a:rPr lang="en-US" smtClean="0"/>
              <a:pPr/>
              <a:t>6/10/2013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6A481-C6BA-4EC2-BF2F-EC62EF429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3FED-A64E-40C9-97C7-214CCAF416C9}" type="datetimeFigureOut">
              <a:rPr lang="en-US" smtClean="0"/>
              <a:pPr/>
              <a:t>6/10/2013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6A481-C6BA-4EC2-BF2F-EC62EF429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3FED-A64E-40C9-97C7-214CCAF416C9}" type="datetimeFigureOut">
              <a:rPr lang="en-US" smtClean="0"/>
              <a:pPr/>
              <a:t>6/10/2013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6A481-C6BA-4EC2-BF2F-EC62EF429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3FED-A64E-40C9-97C7-214CCAF416C9}" type="datetimeFigureOut">
              <a:rPr lang="en-US" smtClean="0"/>
              <a:pPr/>
              <a:t>6/10/2013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6A481-C6BA-4EC2-BF2F-EC62EF429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3FED-A64E-40C9-97C7-214CCAF416C9}" type="datetimeFigureOut">
              <a:rPr lang="en-US" smtClean="0"/>
              <a:pPr/>
              <a:t>6/10/2013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6A481-C6BA-4EC2-BF2F-EC62EF429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3FED-A64E-40C9-97C7-214CCAF416C9}" type="datetimeFigureOut">
              <a:rPr lang="en-US" smtClean="0"/>
              <a:pPr/>
              <a:t>6/10/2013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6A481-C6BA-4EC2-BF2F-EC62EF429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3FED-A64E-40C9-97C7-214CCAF416C9}" type="datetimeFigureOut">
              <a:rPr lang="en-US" smtClean="0"/>
              <a:pPr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6A481-C6BA-4EC2-BF2F-EC62EF429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3FED-A64E-40C9-97C7-214CCAF416C9}" type="datetimeFigureOut">
              <a:rPr lang="en-US" smtClean="0"/>
              <a:pPr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6A481-C6BA-4EC2-BF2F-EC62EF429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D43FED-A64E-40C9-97C7-214CCAF416C9}" type="datetimeFigureOut">
              <a:rPr lang="en-US" smtClean="0"/>
              <a:pPr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6A481-C6BA-4EC2-BF2F-EC62EF4298A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0</Words>
  <Application>Microsoft Office PowerPoint</Application>
  <PresentationFormat>On-screen Show (4:3)</PresentationFormat>
  <Paragraphs>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7</cp:revision>
  <dcterms:created xsi:type="dcterms:W3CDTF">2013-06-10T05:44:48Z</dcterms:created>
  <dcterms:modified xsi:type="dcterms:W3CDTF">2013-06-10T07:19:47Z</dcterms:modified>
</cp:coreProperties>
</file>