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F3EC6-6523-4CAF-A22A-EED211ADA174}" type="datetimeFigureOut">
              <a:rPr lang="en-US" smtClean="0"/>
              <a:t>6/10/2013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8E310-D90F-4C67-898E-65FA77D7A97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F3EC6-6523-4CAF-A22A-EED211ADA174}" type="datetimeFigureOut">
              <a:rPr lang="en-US" smtClean="0"/>
              <a:t>6/10/2013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8E310-D90F-4C67-898E-65FA77D7A97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F3EC6-6523-4CAF-A22A-EED211ADA174}" type="datetimeFigureOut">
              <a:rPr lang="en-US" smtClean="0"/>
              <a:t>6/10/2013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8E310-D90F-4C67-898E-65FA77D7A97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F3EC6-6523-4CAF-A22A-EED211ADA174}" type="datetimeFigureOut">
              <a:rPr lang="en-US" smtClean="0"/>
              <a:t>6/10/2013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8E310-D90F-4C67-898E-65FA77D7A97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F3EC6-6523-4CAF-A22A-EED211ADA174}" type="datetimeFigureOut">
              <a:rPr lang="en-US" smtClean="0"/>
              <a:t>6/10/2013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8E310-D90F-4C67-898E-65FA77D7A97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F3EC6-6523-4CAF-A22A-EED211ADA174}" type="datetimeFigureOut">
              <a:rPr lang="en-US" smtClean="0"/>
              <a:t>6/10/2013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8E310-D90F-4C67-898E-65FA77D7A97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F3EC6-6523-4CAF-A22A-EED211ADA174}" type="datetimeFigureOut">
              <a:rPr lang="en-US" smtClean="0"/>
              <a:t>6/10/2013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8E310-D90F-4C67-898E-65FA77D7A97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F3EC6-6523-4CAF-A22A-EED211ADA174}" type="datetimeFigureOut">
              <a:rPr lang="en-US" smtClean="0"/>
              <a:t>6/10/2013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8E310-D90F-4C67-898E-65FA77D7A97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F3EC6-6523-4CAF-A22A-EED211ADA174}" type="datetimeFigureOut">
              <a:rPr lang="en-US" smtClean="0"/>
              <a:t>6/10/2013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8E310-D90F-4C67-898E-65FA77D7A97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F3EC6-6523-4CAF-A22A-EED211ADA174}" type="datetimeFigureOut">
              <a:rPr lang="en-US" smtClean="0"/>
              <a:t>6/10/2013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8E310-D90F-4C67-898E-65FA77D7A97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F3EC6-6523-4CAF-A22A-EED211ADA174}" type="datetimeFigureOut">
              <a:rPr lang="en-US" smtClean="0"/>
              <a:t>6/10/2013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8E310-D90F-4C67-898E-65FA77D7A97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DF3EC6-6523-4CAF-A22A-EED211ADA174}" type="datetimeFigureOut">
              <a:rPr lang="en-US" smtClean="0"/>
              <a:t>6/10/2013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78E310-D90F-4C67-898E-65FA77D7A97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0</Words>
  <Application>Microsoft Office PowerPoint</Application>
  <PresentationFormat>On-screen Show (4:3)</PresentationFormat>
  <Paragraphs>0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NTS</dc:creator>
  <cp:lastModifiedBy>NTS</cp:lastModifiedBy>
  <cp:revision>8</cp:revision>
  <dcterms:created xsi:type="dcterms:W3CDTF">2013-06-10T04:11:29Z</dcterms:created>
  <dcterms:modified xsi:type="dcterms:W3CDTF">2013-06-10T05:38:59Z</dcterms:modified>
</cp:coreProperties>
</file>