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C16B-CF6C-4C82-9A67-95037BFFDC20}" type="datetimeFigureOut">
              <a:rPr lang="en-US" smtClean="0"/>
              <a:t>6/7/2013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A4C83-629E-4816-9666-AE982A2285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C16B-CF6C-4C82-9A67-95037BFFDC20}" type="datetimeFigureOut">
              <a:rPr lang="en-US" smtClean="0"/>
              <a:t>6/7/2013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A4C83-629E-4816-9666-AE982A2285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C16B-CF6C-4C82-9A67-95037BFFDC20}" type="datetimeFigureOut">
              <a:rPr lang="en-US" smtClean="0"/>
              <a:t>6/7/2013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A4C83-629E-4816-9666-AE982A2285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C16B-CF6C-4C82-9A67-95037BFFDC20}" type="datetimeFigureOut">
              <a:rPr lang="en-US" smtClean="0"/>
              <a:t>6/7/2013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A4C83-629E-4816-9666-AE982A2285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C16B-CF6C-4C82-9A67-95037BFFDC20}" type="datetimeFigureOut">
              <a:rPr lang="en-US" smtClean="0"/>
              <a:t>6/7/2013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A4C83-629E-4816-9666-AE982A2285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C16B-CF6C-4C82-9A67-95037BFFDC20}" type="datetimeFigureOut">
              <a:rPr lang="en-US" smtClean="0"/>
              <a:t>6/7/2013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A4C83-629E-4816-9666-AE982A2285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C16B-CF6C-4C82-9A67-95037BFFDC20}" type="datetimeFigureOut">
              <a:rPr lang="en-US" smtClean="0"/>
              <a:t>6/7/2013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A4C83-629E-4816-9666-AE982A2285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C16B-CF6C-4C82-9A67-95037BFFDC20}" type="datetimeFigureOut">
              <a:rPr lang="en-US" smtClean="0"/>
              <a:t>6/7/2013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A4C83-629E-4816-9666-AE982A2285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C16B-CF6C-4C82-9A67-95037BFFDC20}" type="datetimeFigureOut">
              <a:rPr lang="en-US" smtClean="0"/>
              <a:t>6/7/2013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A4C83-629E-4816-9666-AE982A2285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C16B-CF6C-4C82-9A67-95037BFFDC20}" type="datetimeFigureOut">
              <a:rPr lang="en-US" smtClean="0"/>
              <a:t>6/7/2013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A4C83-629E-4816-9666-AE982A2285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C16B-CF6C-4C82-9A67-95037BFFDC20}" type="datetimeFigureOut">
              <a:rPr lang="en-US" smtClean="0"/>
              <a:t>6/7/2013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A4C83-629E-4816-9666-AE982A2285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EC16B-CF6C-4C82-9A67-95037BFFDC20}" type="datetimeFigureOut">
              <a:rPr lang="en-US" smtClean="0"/>
              <a:t>6/7/2013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A4C83-629E-4816-9666-AE982A22853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0</Words>
  <Application>Microsoft Office PowerPoint</Application>
  <PresentationFormat>On-screen Show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5</cp:revision>
  <dcterms:created xsi:type="dcterms:W3CDTF">2013-06-07T04:59:54Z</dcterms:created>
  <dcterms:modified xsi:type="dcterms:W3CDTF">2013-06-07T05:56:13Z</dcterms:modified>
</cp:coreProperties>
</file>