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EB933-1A44-42A3-91D7-CCDCDED311B2}" type="datetimeFigureOut">
              <a:rPr lang="en-US" smtClean="0"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9346E-B079-4B36-B6DC-DA49768F7C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6</cp:revision>
  <dcterms:created xsi:type="dcterms:W3CDTF">2013-06-06T12:24:15Z</dcterms:created>
  <dcterms:modified xsi:type="dcterms:W3CDTF">2013-06-06T13:29:37Z</dcterms:modified>
</cp:coreProperties>
</file>