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3A3C-42DD-4961-A0AD-4E60E111A84C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1D2A-1BCE-433C-B8C6-C5E0AB2642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3A3C-42DD-4961-A0AD-4E60E111A84C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1D2A-1BCE-433C-B8C6-C5E0AB2642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3A3C-42DD-4961-A0AD-4E60E111A84C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1D2A-1BCE-433C-B8C6-C5E0AB2642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3A3C-42DD-4961-A0AD-4E60E111A84C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1D2A-1BCE-433C-B8C6-C5E0AB2642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3A3C-42DD-4961-A0AD-4E60E111A84C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1D2A-1BCE-433C-B8C6-C5E0AB2642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3A3C-42DD-4961-A0AD-4E60E111A84C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1D2A-1BCE-433C-B8C6-C5E0AB2642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3A3C-42DD-4961-A0AD-4E60E111A84C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1D2A-1BCE-433C-B8C6-C5E0AB2642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3A3C-42DD-4961-A0AD-4E60E111A84C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1D2A-1BCE-433C-B8C6-C5E0AB2642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3A3C-42DD-4961-A0AD-4E60E111A84C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1D2A-1BCE-433C-B8C6-C5E0AB2642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3A3C-42DD-4961-A0AD-4E60E111A84C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1D2A-1BCE-433C-B8C6-C5E0AB2642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C3A3C-42DD-4961-A0AD-4E60E111A84C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D1D2A-1BCE-433C-B8C6-C5E0AB2642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C3A3C-42DD-4961-A0AD-4E60E111A84C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D1D2A-1BCE-433C-B8C6-C5E0AB2642E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6</cp:revision>
  <dcterms:created xsi:type="dcterms:W3CDTF">2013-06-06T10:38:25Z</dcterms:created>
  <dcterms:modified xsi:type="dcterms:W3CDTF">2013-06-06T11:45:24Z</dcterms:modified>
</cp:coreProperties>
</file>