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1330E-1CD7-406D-A84B-D82CCBC8EFDB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8005E-2172-4143-8202-7D0B8DEF5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2013-06-05T05:50:09Z</dcterms:created>
  <dcterms:modified xsi:type="dcterms:W3CDTF">2013-06-05T07:01:34Z</dcterms:modified>
</cp:coreProperties>
</file>