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6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1104F-96A8-4A15-A4B0-F0264BB1F4E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41849-127B-4DC2-980C-8077A00381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2013-06-05T04:23:26Z</dcterms:created>
  <dcterms:modified xsi:type="dcterms:W3CDTF">2013-06-05T05:46:06Z</dcterms:modified>
</cp:coreProperties>
</file>