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3" r:id="rId4"/>
    <p:sldId id="264" r:id="rId5"/>
    <p:sldId id="271" r:id="rId6"/>
    <p:sldId id="272" r:id="rId7"/>
    <p:sldId id="273" r:id="rId8"/>
    <p:sldId id="274" r:id="rId9"/>
    <p:sldId id="275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15" autoAdjust="0"/>
    <p:restoredTop sz="94660" autoAdjust="0"/>
  </p:normalViewPr>
  <p:slideViewPr>
    <p:cSldViewPr>
      <p:cViewPr varScale="1">
        <p:scale>
          <a:sx n="69" d="100"/>
          <a:sy n="69" d="100"/>
        </p:scale>
        <p:origin x="-14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3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7/6/2014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1714F8-D339-457B-8559-C1F7FB1E9856}" type="datetimeFigureOut">
              <a:rPr lang="en-US" smtClean="0"/>
              <a:pPr/>
              <a:t>7/6/2014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3712"/>
            <a:ext cx="8229600" cy="551688"/>
          </a:xfrm>
        </p:spPr>
        <p:txBody>
          <a:bodyPr/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Recall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475488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Solution of Integral equation by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resolvent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kernal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933</TotalTime>
  <Words>24</Words>
  <Application>Microsoft Office PowerPoint</Application>
  <PresentationFormat>On-screen Show (4:3)</PresentationFormat>
  <Paragraphs>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MTH-471 Integral Equations</vt:lpstr>
      <vt:lpstr>Recall</vt:lpstr>
      <vt:lpstr>Slide 3</vt:lpstr>
      <vt:lpstr>Solution of Integral equation by resolvent kernal: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Marwat</dc:creator>
  <cp:lastModifiedBy>NTS</cp:lastModifiedBy>
  <cp:revision>83</cp:revision>
  <dcterms:created xsi:type="dcterms:W3CDTF">2014-06-28T13:42:07Z</dcterms:created>
  <dcterms:modified xsi:type="dcterms:W3CDTF">2014-07-06T09:46:16Z</dcterms:modified>
</cp:coreProperties>
</file>