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327" r:id="rId3"/>
    <p:sldId id="328" r:id="rId4"/>
    <p:sldId id="329" r:id="rId5"/>
    <p:sldId id="330" r:id="rId6"/>
    <p:sldId id="307" r:id="rId7"/>
    <p:sldId id="309" r:id="rId8"/>
    <p:sldId id="310" r:id="rId9"/>
    <p:sldId id="311" r:id="rId10"/>
    <p:sldId id="31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015" autoAdjust="0"/>
    <p:restoredTop sz="94660" autoAdjust="0"/>
  </p:normalViewPr>
  <p:slideViewPr>
    <p:cSldViewPr>
      <p:cViewPr varScale="1">
        <p:scale>
          <a:sx n="67" d="100"/>
          <a:sy n="67" d="100"/>
        </p:scale>
        <p:origin x="-14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43712"/>
            <a:ext cx="8229600" cy="551688"/>
          </a:xfrm>
        </p:spPr>
        <p:txBody>
          <a:bodyPr/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Recall: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914400"/>
            <a:ext cx="8229600" cy="5410200"/>
          </a:xfrm>
          <a:blipFill rotWithShape="0">
            <a:blip r:embed="rId3"/>
            <a:stretch>
              <a:fillRect l="-1111" t="-901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414734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8574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1490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0053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845</TotalTime>
  <Words>17</Words>
  <Application>Microsoft Office PowerPoint</Application>
  <PresentationFormat>On-screen Show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MTH-471 Integral Equations</vt:lpstr>
      <vt:lpstr>Recall: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NTS</cp:lastModifiedBy>
  <cp:revision>79</cp:revision>
  <dcterms:created xsi:type="dcterms:W3CDTF">2014-06-28T13:42:07Z</dcterms:created>
  <dcterms:modified xsi:type="dcterms:W3CDTF">2014-07-05T12:04:09Z</dcterms:modified>
</cp:coreProperties>
</file>