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288" r:id="rId4"/>
    <p:sldId id="296" r:id="rId5"/>
    <p:sldId id="297" r:id="rId6"/>
    <p:sldId id="298" r:id="rId7"/>
    <p:sldId id="293" r:id="rId8"/>
    <p:sldId id="299" r:id="rId9"/>
    <p:sldId id="301" r:id="rId10"/>
    <p:sldId id="306" r:id="rId11"/>
    <p:sldId id="305" r:id="rId12"/>
    <p:sldId id="30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015" autoAdjust="0"/>
    <p:restoredTop sz="94660" autoAdjust="0"/>
  </p:normalViewPr>
  <p:slideViewPr>
    <p:cSldViewPr>
      <p:cViewPr varScale="1">
        <p:scale>
          <a:sx n="67" d="100"/>
          <a:sy n="67" d="100"/>
        </p:scale>
        <p:origin x="-14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3230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Recall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3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914400"/>
            <a:ext cx="8229600" cy="5410200"/>
          </a:xfrm>
          <a:blipFill rotWithShape="0">
            <a:blip r:embed="rId3"/>
            <a:stretch>
              <a:fillRect l="-1111" t="-901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2240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142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2371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186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533400" y="990600"/>
            <a:ext cx="8153400" cy="5334000"/>
          </a:xfrm>
          <a:blipFill rotWithShape="0">
            <a:blip r:embed="rId3"/>
            <a:stretch>
              <a:fillRect l="-1346" t="-1143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7411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574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7040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914400"/>
            <a:ext cx="8229600" cy="5410200"/>
          </a:xfrm>
          <a:blipFill rotWithShape="0">
            <a:blip r:embed="rId3"/>
            <a:stretch>
              <a:fillRect l="-1111" t="-901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09844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9990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8502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835</TotalTime>
  <Words>16</Words>
  <Application>Microsoft Office PowerPoint</Application>
  <PresentationFormat>On-screen Show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NTS</cp:lastModifiedBy>
  <cp:revision>76</cp:revision>
  <dcterms:created xsi:type="dcterms:W3CDTF">2014-06-28T13:42:07Z</dcterms:created>
  <dcterms:modified xsi:type="dcterms:W3CDTF">2014-07-05T10:27:21Z</dcterms:modified>
</cp:coreProperties>
</file>