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5B85AC-9F06-416D-AE79-7365A94E56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D9E03A-58CE-4679-A0D8-F0AD5E9EE84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533400" y="990600"/>
            <a:ext cx="8153400" cy="5334000"/>
          </a:xfrm>
          <a:blipFill rotWithShape="0">
            <a:blip r:embed="rId3"/>
            <a:stretch>
              <a:fillRect l="-1346" t="-1143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7411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574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7040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2910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914400"/>
                <a:ext cx="8153400" cy="5410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Example: Convert the following IVP to an equivalent integral equation</a:t>
                </a:r>
                <a:endParaRPr 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=1.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=0,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=0,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1.</m:t>
                    </m:r>
                  </m:oMath>
                </a14:m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914400"/>
                <a:ext cx="8153400" cy="5410200"/>
              </a:xfrm>
              <a:blipFill rotWithShape="0">
                <a:blip r:embed="rId3"/>
                <a:stretch>
                  <a:fillRect l="-1346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1966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914400"/>
                <a:ext cx="8763000" cy="5379720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Exercise # 02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exercise 1-6, Convert the following initial value problems to an equivalent Voltera Integral equation.</a:t>
                </a:r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=1,</m:t>
                    </m:r>
                  </m:oMath>
                </a14:m>
                <a:endParaRPr lang="en-US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</m:t>
                    </m:r>
                  </m:oMath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=−1,</m:t>
                    </m:r>
                  </m:oMath>
                </a14:m>
                <a:endParaRPr lang="en-US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b="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′′′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0, 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=1,</m:t>
                    </m:r>
                  </m:oMath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Wingdings 2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iv</m:t>
                        </m:r>
                      </m:sup>
                    </m:sSup>
                    <m:d>
                      <m:d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y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n-US" b="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14400"/>
                <a:ext cx="8763000" cy="5379720"/>
              </a:xfrm>
              <a:blipFill rotWithShape="0">
                <a:blip r:embed="rId2"/>
                <a:stretch>
                  <a:fillRect l="-1253" t="-1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35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609600"/>
                <a:ext cx="8229600" cy="551688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Relation between derivatives of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609600"/>
                <a:ext cx="8229600" cy="551688"/>
              </a:xfrm>
              <a:blipFill rotWithShape="0">
                <a:blip r:embed="rId2"/>
                <a:stretch>
                  <a:fillRect l="-2963" t="-12088" b="-42857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7361872"/>
                  </p:ext>
                </p:extLst>
              </p:nvPr>
            </p:nvGraphicFramePr>
            <p:xfrm>
              <a:off x="457200" y="1162050"/>
              <a:ext cx="8229600" cy="54775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90800"/>
                    <a:gridCol w="5638800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p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Integral Equation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e>
                                  <m:sup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u</m:t>
                                </m:r>
                                <m:d>
                                  <m:dPr>
                                    <m:ctrl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limLoc m:val="undOvr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e>
                                  <m:sup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u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limLoc m:val="undOvr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 smtClean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limLoc m:val="undOvr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y</m:t>
                                    </m:r>
                                  </m:e>
                                  <m:sup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′′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u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limLoc m:val="undOvr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 smtClean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nary>
                                  <m:naryPr>
                                    <m:limLoc m:val="undOvr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 smtClean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𝑥𝑦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(0)+</m:t>
                                    </m:r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nary>
                                  <m:naryPr>
                                    <m:limLoc m:val="undOvr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4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𝑑𝑡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xmlns="" val="147361872"/>
                  </p:ext>
                </p:extLst>
              </p:nvPr>
            </p:nvGraphicFramePr>
            <p:xfrm>
              <a:off x="457200" y="1162050"/>
              <a:ext cx="8229600" cy="547757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90800"/>
                    <a:gridCol w="5638800"/>
                  </a:tblGrid>
                  <a:tr h="3771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71" t="-8065" r="-218824" b="-135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Integral Equation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8957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71" t="-45578" r="-218824" b="-47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6162" t="-45578" r="-541" b="-471429"/>
                          </a:stretch>
                        </a:blipFill>
                      </a:tcPr>
                    </a:tc>
                  </a:tr>
                  <a:tr h="170014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71" t="-76703" r="-218824" b="-1483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6162" t="-76703" r="-541" b="-148387"/>
                          </a:stretch>
                        </a:blipFill>
                      </a:tcPr>
                    </a:tc>
                  </a:tr>
                  <a:tr h="25045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71" t="-119660" r="-218824" b="-4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6162" t="-119660" r="-541" b="-48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246503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4754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Converting BVP to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Fedholm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integal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equation: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838200"/>
            <a:ext cx="8229600" cy="5486400"/>
          </a:xfrm>
          <a:blipFill rotWithShape="0">
            <a:blip r:embed="rId3"/>
            <a:stretch>
              <a:fillRect l="-1333" t="-1000" r="-1333"/>
            </a:stretch>
          </a:blipFill>
        </p:spPr>
        <p:txBody>
          <a:bodyPr/>
          <a:lstStyle/>
          <a:p>
            <a:endParaRPr 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361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</TotalTime>
  <Words>24</Words>
  <Application>Microsoft Office PowerPoint</Application>
  <PresentationFormat>On-screen Show (4:3)</PresentationFormat>
  <Paragraphs>12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MTH-471 Integral Equations</vt:lpstr>
      <vt:lpstr>Slide 2</vt:lpstr>
      <vt:lpstr>Slide 3</vt:lpstr>
      <vt:lpstr>Slide 4</vt:lpstr>
      <vt:lpstr>Slide 5</vt:lpstr>
      <vt:lpstr>Slide 6</vt:lpstr>
      <vt:lpstr>Slide 7</vt:lpstr>
      <vt:lpstr> </vt:lpstr>
      <vt:lpstr>Converting BVP to Fedholm integal equation: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stdc_lp</dc:creator>
  <cp:lastModifiedBy>stdc_lp</cp:lastModifiedBy>
  <cp:revision>7</cp:revision>
  <dcterms:created xsi:type="dcterms:W3CDTF">2014-07-05T06:08:31Z</dcterms:created>
  <dcterms:modified xsi:type="dcterms:W3CDTF">2014-07-05T08:39:50Z</dcterms:modified>
</cp:coreProperties>
</file>