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93" r:id="rId3"/>
    <p:sldId id="298" r:id="rId4"/>
    <p:sldId id="299" r:id="rId5"/>
    <p:sldId id="300" r:id="rId6"/>
    <p:sldId id="301" r:id="rId7"/>
    <p:sldId id="294" r:id="rId8"/>
    <p:sldId id="295" r:id="rId9"/>
    <p:sldId id="296" r:id="rId10"/>
    <p:sldId id="297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900</TotalTime>
  <Words>15</Words>
  <Application>Microsoft Office PowerPoint</Application>
  <PresentationFormat>On-screen Show (4:3)</PresentationFormat>
  <Paragraphs>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38</cp:revision>
  <dcterms:created xsi:type="dcterms:W3CDTF">2014-07-18T17:31:06Z</dcterms:created>
  <dcterms:modified xsi:type="dcterms:W3CDTF">2014-07-21T02:59:42Z</dcterms:modified>
</cp:coreProperties>
</file>