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6" r:id="rId2"/>
    <p:sldId id="279" r:id="rId3"/>
    <p:sldId id="280" r:id="rId4"/>
    <p:sldId id="281" r:id="rId5"/>
    <p:sldId id="282" r:id="rId6"/>
    <p:sldId id="283" r:id="rId7"/>
    <p:sldId id="284" r:id="rId8"/>
    <p:sldId id="285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88A08C-E780-4CA4-8069-C1D439B5BB4C}" type="datetimeFigureOut">
              <a:rPr lang="en-US" smtClean="0"/>
              <a:pPr/>
              <a:t>21/07/2014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CB50AE9-7AD7-46A2-A78A-07E44004C1D6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808</TotalTime>
  <Words>15</Words>
  <Application>Microsoft Office PowerPoint</Application>
  <PresentationFormat>On-screen Show (4:3)</PresentationFormat>
  <Paragraphs>6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MTH-471 Integral Equations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NTS</dc:creator>
  <cp:lastModifiedBy>NTS</cp:lastModifiedBy>
  <cp:revision>35</cp:revision>
  <dcterms:created xsi:type="dcterms:W3CDTF">2014-07-18T17:31:06Z</dcterms:created>
  <dcterms:modified xsi:type="dcterms:W3CDTF">2014-07-21T01:26:09Z</dcterms:modified>
</cp:coreProperties>
</file>