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727</TotalTime>
  <Words>15</Words>
  <Application>Microsoft Office PowerPoint</Application>
  <PresentationFormat>On-screen Show (4:3)</PresentationFormat>
  <Paragraphs>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MTH-471 Integral Equations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31</cp:revision>
  <dcterms:created xsi:type="dcterms:W3CDTF">2014-07-18T17:31:06Z</dcterms:created>
  <dcterms:modified xsi:type="dcterms:W3CDTF">2014-07-20T12:39:50Z</dcterms:modified>
</cp:coreProperties>
</file>