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MTH-471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Integral Equations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89120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Sheikh Irfan Ullah Khan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Mathematics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COMSTAS Institute of Information Technology</a:t>
            </a:r>
          </a:p>
          <a:p>
            <a:pPr marL="0" indent="0" algn="ctr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057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658</TotalTime>
  <Words>15</Words>
  <Application>Microsoft Office PowerPoint</Application>
  <PresentationFormat>On-screen Show (4:3)</PresentationFormat>
  <Paragraphs>6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Flow</vt:lpstr>
      <vt:lpstr>MTH-471 Integral Equations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MTH-471 Integral Equations</dc:title>
  <dc:creator>NTS</dc:creator>
  <cp:lastModifiedBy>NTS</cp:lastModifiedBy>
  <cp:revision>28</cp:revision>
  <dcterms:created xsi:type="dcterms:W3CDTF">2014-07-18T17:31:06Z</dcterms:created>
  <dcterms:modified xsi:type="dcterms:W3CDTF">2014-07-20T10:39:21Z</dcterms:modified>
</cp:coreProperties>
</file>