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5B85AC-9F06-416D-AE79-7365A94E565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5168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460</TotalTime>
  <Words>16</Words>
  <Application>Microsoft Office PowerPoint</Application>
  <PresentationFormat>On-screen Show (4:3)</PresentationFormat>
  <Paragraphs>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stdc_lp</dc:creator>
  <cp:lastModifiedBy>stdc_lp</cp:lastModifiedBy>
  <cp:revision>22</cp:revision>
  <dcterms:created xsi:type="dcterms:W3CDTF">2014-07-05T06:08:31Z</dcterms:created>
  <dcterms:modified xsi:type="dcterms:W3CDTF">2014-07-20T16:56:09Z</dcterms:modified>
</cp:coreProperties>
</file>