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t>18/07/2014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Recall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637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711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5583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8729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75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0844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502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1946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4375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</TotalTime>
  <Words>16</Words>
  <Application>Microsoft Office PowerPoint</Application>
  <PresentationFormat>On-screen Show (4:3)</PresentationFormat>
  <Paragraphs>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MTH-471 Integral Equations</vt:lpstr>
      <vt:lpstr>Recall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3</cp:revision>
  <dcterms:created xsi:type="dcterms:W3CDTF">2014-07-18T17:31:06Z</dcterms:created>
  <dcterms:modified xsi:type="dcterms:W3CDTF">2014-07-18T18:50:44Z</dcterms:modified>
</cp:coreProperties>
</file>