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75" r:id="rId3"/>
    <p:sldId id="316" r:id="rId4"/>
    <p:sldId id="320" r:id="rId5"/>
    <p:sldId id="315" r:id="rId6"/>
    <p:sldId id="321" r:id="rId7"/>
    <p:sldId id="322" r:id="rId8"/>
    <p:sldId id="323" r:id="rId9"/>
    <p:sldId id="324" r:id="rId10"/>
    <p:sldId id="325" r:id="rId11"/>
    <p:sldId id="32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3015" autoAdjust="0"/>
    <p:restoredTop sz="94660" autoAdjust="0"/>
  </p:normalViewPr>
  <p:slideViewPr>
    <p:cSldViewPr>
      <p:cViewPr varScale="1">
        <p:scale>
          <a:sx n="67" d="100"/>
          <a:sy n="67" d="100"/>
        </p:scale>
        <p:origin x="-148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39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4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18/07/2014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18/07/2014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18/07/2014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18/07/2014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18/07/2014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18/07/2014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18/07/2014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18/07/2014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18/07/2014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18/07/2014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18/07/2014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A1714F8-D339-457B-8559-C1F7FB1E9856}" type="datetimeFigureOut">
              <a:rPr lang="en-US" smtClean="0"/>
              <a:pPr/>
              <a:t>18/07/2014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MTH-471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Integral Equations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89120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Sheikh Irfan Ullah Khan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Mathematics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COMSTAS Institute of Information Technology</a:t>
            </a:r>
          </a:p>
          <a:p>
            <a:pPr marL="0" indent="0" algn="ctr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57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14400"/>
            <a:ext cx="8229600" cy="323088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Recall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334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75488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Fredholm Integral Equations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blipFill rotWithShape="0">
            <a:blip r:embed="rId2"/>
            <a:stretch>
              <a:fillRect l="-1333" t="-1389" r="-1926"/>
            </a:stretch>
          </a:blipFill>
        </p:spPr>
        <p:txBody>
          <a:bodyPr/>
          <a:lstStyle/>
          <a:p>
            <a:pPr>
              <a:buNone/>
            </a:pPr>
            <a:r>
              <a:rPr lang="en-US" dirty="0">
                <a:noFill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360199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57200" y="838200"/>
            <a:ext cx="8229600" cy="5486400"/>
          </a:xfrm>
          <a:blipFill rotWithShape="0">
            <a:blip r:embed="rId3"/>
            <a:stretch>
              <a:fillRect l="-1333" t="-1111" r="-1481"/>
            </a:stretch>
          </a:blipFill>
        </p:spPr>
        <p:txBody>
          <a:bodyPr/>
          <a:lstStyle/>
          <a:p>
            <a:pPr>
              <a:buNone/>
            </a:pPr>
            <a:r>
              <a:rPr lang="en-US" dirty="0">
                <a:noFill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378085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485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67074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9968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5227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781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6158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9627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1072</TotalTime>
  <Words>19</Words>
  <Application>Microsoft Office PowerPoint</Application>
  <PresentationFormat>On-screen Show (4:3)</PresentationFormat>
  <Paragraphs>11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Flow</vt:lpstr>
      <vt:lpstr>MTH-471 Integral Equations</vt:lpstr>
      <vt:lpstr>Recall</vt:lpstr>
      <vt:lpstr>Fredholm Integral Equations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MTH-471 Integral Equations</dc:title>
  <dc:creator>Marwat</dc:creator>
  <cp:lastModifiedBy>NTS</cp:lastModifiedBy>
  <cp:revision>99</cp:revision>
  <dcterms:created xsi:type="dcterms:W3CDTF">2014-06-28T13:42:07Z</dcterms:created>
  <dcterms:modified xsi:type="dcterms:W3CDTF">2014-07-18T17:33:42Z</dcterms:modified>
</cp:coreProperties>
</file>