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7/13/2014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1232</TotalTime>
  <Words>16</Words>
  <Application>Microsoft Office PowerPoint</Application>
  <PresentationFormat>On-screen Show (4:3)</PresentationFormat>
  <Paragraphs>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Administrator</cp:lastModifiedBy>
  <cp:revision>99</cp:revision>
  <dcterms:created xsi:type="dcterms:W3CDTF">2014-06-28T13:42:07Z</dcterms:created>
  <dcterms:modified xsi:type="dcterms:W3CDTF">2014-07-13T05:02:06Z</dcterms:modified>
</cp:coreProperties>
</file>