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7" r:id="rId3"/>
    <p:sldId id="265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5B85AC-9F06-416D-AE79-7365A94E5658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6112"/>
            <a:ext cx="8229600" cy="3992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370</TotalTime>
  <Words>16</Words>
  <Application>Microsoft Office PowerPoint</Application>
  <PresentationFormat>On-screen Show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stdc_lp</dc:creator>
  <cp:lastModifiedBy>stdc_lp</cp:lastModifiedBy>
  <cp:revision>18</cp:revision>
  <dcterms:created xsi:type="dcterms:W3CDTF">2014-07-05T06:08:31Z</dcterms:created>
  <dcterms:modified xsi:type="dcterms:W3CDTF">2014-07-13T09:52:02Z</dcterms:modified>
</cp:coreProperties>
</file>