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7/12/2014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7/12/2014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D5B85AC-9F06-416D-AE79-7365A94E5658}" type="datetimeFigureOut">
              <a:rPr lang="en-US" smtClean="0"/>
              <a:pPr/>
              <a:t>7/12/2014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MTH-471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Integral Equations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Sheikh Irfan Ullah Khan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Assistant Professor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Department of Mathematics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COMSTAS Institute of Information Technology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0579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475488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Recall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203</TotalTime>
  <Words>16</Words>
  <Application>Microsoft Office PowerPoint</Application>
  <PresentationFormat>On-screen Show (4:3)</PresentationFormat>
  <Paragraphs>7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Flow</vt:lpstr>
      <vt:lpstr>MTH-471 Integral Equations</vt:lpstr>
      <vt:lpstr>Recall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MTH-471 Integral Equations</dc:title>
  <dc:creator>stdc_lp</dc:creator>
  <cp:lastModifiedBy>stdc_lp</cp:lastModifiedBy>
  <cp:revision>10</cp:revision>
  <dcterms:created xsi:type="dcterms:W3CDTF">2014-07-05T06:08:31Z</dcterms:created>
  <dcterms:modified xsi:type="dcterms:W3CDTF">2014-07-13T00:25:56Z</dcterms:modified>
</cp:coreProperties>
</file>