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328" r:id="rId3"/>
    <p:sldId id="315" r:id="rId4"/>
    <p:sldId id="314" r:id="rId5"/>
    <p:sldId id="317" r:id="rId6"/>
    <p:sldId id="318" r:id="rId7"/>
    <p:sldId id="319" r:id="rId8"/>
    <p:sldId id="320" r:id="rId9"/>
    <p:sldId id="321" r:id="rId10"/>
    <p:sldId id="322" r:id="rId11"/>
    <p:sldId id="323" r:id="rId12"/>
    <p:sldId id="324" r:id="rId13"/>
    <p:sldId id="325" r:id="rId14"/>
    <p:sldId id="326" r:id="rId15"/>
    <p:sldId id="327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015" autoAdjust="0"/>
    <p:restoredTop sz="94660" autoAdjust="0"/>
  </p:normalViewPr>
  <p:slideViewPr>
    <p:cSldViewPr>
      <p:cViewPr varScale="1">
        <p:scale>
          <a:sx n="71" d="100"/>
          <a:sy n="71" d="100"/>
        </p:scale>
        <p:origin x="-137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039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54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714F8-D339-457B-8559-C1F7FB1E9856}" type="datetimeFigureOut">
              <a:rPr lang="en-US" smtClean="0"/>
              <a:pPr/>
              <a:t>7/12/2014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88F75-8B68-4FE4-B786-781F20584C4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714F8-D339-457B-8559-C1F7FB1E9856}" type="datetimeFigureOut">
              <a:rPr lang="en-US" smtClean="0"/>
              <a:pPr/>
              <a:t>7/12/2014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88F75-8B68-4FE4-B786-781F20584C4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714F8-D339-457B-8559-C1F7FB1E9856}" type="datetimeFigureOut">
              <a:rPr lang="en-US" smtClean="0"/>
              <a:pPr/>
              <a:t>7/12/2014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88F75-8B68-4FE4-B786-781F20584C4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714F8-D339-457B-8559-C1F7FB1E9856}" type="datetimeFigureOut">
              <a:rPr lang="en-US" smtClean="0"/>
              <a:pPr/>
              <a:t>7/12/2014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88F75-8B68-4FE4-B786-781F20584C4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714F8-D339-457B-8559-C1F7FB1E9856}" type="datetimeFigureOut">
              <a:rPr lang="en-US" smtClean="0"/>
              <a:pPr/>
              <a:t>7/12/2014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88F75-8B68-4FE4-B786-781F20584C4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714F8-D339-457B-8559-C1F7FB1E9856}" type="datetimeFigureOut">
              <a:rPr lang="en-US" smtClean="0"/>
              <a:pPr/>
              <a:t>7/12/2014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88F75-8B68-4FE4-B786-781F20584C4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714F8-D339-457B-8559-C1F7FB1E9856}" type="datetimeFigureOut">
              <a:rPr lang="en-US" smtClean="0"/>
              <a:pPr/>
              <a:t>7/12/2014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88F75-8B68-4FE4-B786-781F20584C4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714F8-D339-457B-8559-C1F7FB1E9856}" type="datetimeFigureOut">
              <a:rPr lang="en-US" smtClean="0"/>
              <a:pPr/>
              <a:t>7/12/2014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88F75-8B68-4FE4-B786-781F20584C4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714F8-D339-457B-8559-C1F7FB1E9856}" type="datetimeFigureOut">
              <a:rPr lang="en-US" smtClean="0"/>
              <a:pPr/>
              <a:t>7/12/2014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2D588F75-8B68-4FE4-B786-781F20584C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714F8-D339-457B-8559-C1F7FB1E9856}" type="datetimeFigureOut">
              <a:rPr lang="en-US" smtClean="0"/>
              <a:pPr/>
              <a:t>7/12/2014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88F75-8B68-4FE4-B786-781F20584C4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714F8-D339-457B-8559-C1F7FB1E9856}" type="datetimeFigureOut">
              <a:rPr lang="en-US" smtClean="0"/>
              <a:pPr/>
              <a:t>7/12/2014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88F75-8B68-4FE4-B786-781F20584C4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A1714F8-D339-457B-8559-C1F7FB1E9856}" type="datetimeFigureOut">
              <a:rPr lang="en-US" smtClean="0"/>
              <a:pPr/>
              <a:t>7/12/2014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D588F75-8B68-4FE4-B786-781F20584C4A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MTH-471</a:t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Integral Equations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389120"/>
          </a:xfrm>
        </p:spPr>
        <p:txBody>
          <a:bodyPr/>
          <a:lstStyle/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Sheikh Irfan Ullah Khan</a:t>
            </a:r>
          </a:p>
          <a:p>
            <a:pPr marL="0" indent="0" algn="ctr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Assistant Professor</a:t>
            </a:r>
          </a:p>
          <a:p>
            <a:pPr marL="0" indent="0" algn="ctr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Department of Mathematics</a:t>
            </a:r>
          </a:p>
          <a:p>
            <a:pPr marL="0" indent="0" algn="ctr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COMSTAS Institute of Information Technology</a:t>
            </a:r>
          </a:p>
          <a:p>
            <a:pPr marL="0" indent="0" algn="ctr"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805794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667512"/>
          </a:xfrm>
        </p:spPr>
        <p:txBody>
          <a:bodyPr>
            <a:norm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Recall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 noRot="1" noChangeAspect="1" noMove="1" noResize="1" noEditPoints="1" noAdjustHandles="1" noChangeArrowheads="1" noChangeShapeType="1" noTextEdit="1"/>
          </p:cNvSpPr>
          <p:nvPr>
            <p:ph idx="1"/>
          </p:nvPr>
        </p:nvSpPr>
        <p:spPr>
          <a:xfrm>
            <a:off x="457200" y="914400"/>
            <a:ext cx="8229600" cy="5410200"/>
          </a:xfrm>
          <a:blipFill rotWithShape="0">
            <a:blip r:embed="rId3" cstate="print"/>
            <a:stretch>
              <a:fillRect l="-1111" t="-901" r="-1111"/>
            </a:stretch>
          </a:blipFill>
        </p:spPr>
        <p:txBody>
          <a:bodyPr/>
          <a:lstStyle/>
          <a:p>
            <a:pPr>
              <a:buNone/>
            </a:pPr>
            <a:r>
              <a:rPr lang="en-US" dirty="0">
                <a:noFill/>
              </a:rPr>
              <a:t> </a:t>
            </a:r>
          </a:p>
        </p:txBody>
      </p:sp>
    </p:spTree>
    <p:extLst>
      <p:ext uri="{BB962C8B-B14F-4D97-AF65-F5344CB8AC3E}">
        <p14:creationId xmlns="" xmlns:p14="http://schemas.microsoft.com/office/powerpoint/2010/main" val="3514859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3249969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1139</TotalTime>
  <Words>16</Words>
  <Application>Microsoft Office PowerPoint</Application>
  <PresentationFormat>On-screen Show (4:3)</PresentationFormat>
  <Paragraphs>8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Flow</vt:lpstr>
      <vt:lpstr>MTH-471 Integral Equations</vt:lpstr>
      <vt:lpstr>Recall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MTH-471 Integral Equations</dc:title>
  <dc:creator>Marwat</dc:creator>
  <cp:lastModifiedBy>Administrator</cp:lastModifiedBy>
  <cp:revision>96</cp:revision>
  <dcterms:created xsi:type="dcterms:W3CDTF">2014-06-28T13:42:07Z</dcterms:created>
  <dcterms:modified xsi:type="dcterms:W3CDTF">2014-07-12T01:36:58Z</dcterms:modified>
</cp:coreProperties>
</file>