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75" r:id="rId3"/>
    <p:sldId id="317" r:id="rId4"/>
    <p:sldId id="319" r:id="rId5"/>
    <p:sldId id="288" r:id="rId6"/>
    <p:sldId id="293" r:id="rId7"/>
    <p:sldId id="306" r:id="rId8"/>
    <p:sldId id="321" r:id="rId9"/>
    <p:sldId id="322" r:id="rId10"/>
    <p:sldId id="320" r:id="rId11"/>
    <p:sldId id="307" r:id="rId12"/>
    <p:sldId id="313" r:id="rId13"/>
    <p:sldId id="312" r:id="rId14"/>
    <p:sldId id="31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15" autoAdjust="0"/>
    <p:restoredTop sz="94660" autoAdjust="0"/>
  </p:normalViewPr>
  <p:slideViewPr>
    <p:cSldViewPr>
      <p:cViewPr varScale="1">
        <p:scale>
          <a:sx n="71" d="100"/>
          <a:sy n="71" d="100"/>
        </p:scale>
        <p:origin x="-1374" y="-90"/>
      </p:cViewPr>
      <p:guideLst>
        <p:guide orient="horz" pos="2160"/>
        <p:guide pos="2880"/>
      </p:guideLst>
    </p:cSldViewPr>
  </p:slideViewPr>
  <p:outlineViewPr>
    <p:cViewPr>
      <p:scale>
        <a:sx n="33" d="100"/>
        <a:sy n="33" d="100"/>
      </p:scale>
      <p:origin x="0" y="10398"/>
    </p:cViewPr>
  </p:outlineViewPr>
  <p:notesTextViewPr>
    <p:cViewPr>
      <p:scale>
        <a:sx n="1" d="1"/>
        <a:sy n="1" d="1"/>
      </p:scale>
      <p:origin x="0" y="0"/>
    </p:cViewPr>
  </p:notesTextViewPr>
  <p:sorterViewPr>
    <p:cViewPr>
      <p:scale>
        <a:sx n="100" d="100"/>
        <a:sy n="100" d="100"/>
      </p:scale>
      <p:origin x="0" y="54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D588F75-8B68-4FE4-B786-781F20584C4A}"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7/12/2014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A1714F8-D339-457B-8559-C1F7FB1E9856}" type="datetimeFigureOut">
              <a:rPr lang="en-US" smtClean="0"/>
              <a:pPr/>
              <a:t>7/12/2014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D588F75-8B68-4FE4-B786-781F20584C4A}"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smtClean="0">
                <a:latin typeface="Times New Roman" pitchFamily="18" charset="0"/>
                <a:cs typeface="Times New Roman" pitchFamily="18" charset="0"/>
              </a:rPr>
              <a:t>MTH-471</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Integral Equations</a:t>
            </a:r>
            <a:endParaRPr lang="en-US" dirty="0">
              <a:latin typeface="Times New Roman" pitchFamily="18" charset="0"/>
              <a:cs typeface="Times New Roman" pitchFamily="18" charset="0"/>
            </a:endParaRPr>
          </a:p>
        </p:txBody>
      </p:sp>
      <p:sp>
        <p:nvSpPr>
          <p:cNvPr id="7" name="Content Placeholder 6"/>
          <p:cNvSpPr>
            <a:spLocks noGrp="1"/>
          </p:cNvSpPr>
          <p:nvPr>
            <p:ph idx="1"/>
          </p:nvPr>
        </p:nvSpPr>
        <p:spPr>
          <a:xfrm>
            <a:off x="457200" y="1981200"/>
            <a:ext cx="8229600" cy="4389120"/>
          </a:xfrm>
        </p:spPr>
        <p:txBody>
          <a:bodyPr/>
          <a:lstStyle/>
          <a:p>
            <a:pPr marL="0" indent="0" algn="ctr">
              <a:buNone/>
            </a:pPr>
            <a:endParaRPr lang="en-US" dirty="0" smtClean="0"/>
          </a:p>
          <a:p>
            <a:pPr marL="0" indent="0" algn="ctr">
              <a:buNone/>
            </a:pPr>
            <a:r>
              <a:rPr lang="en-US" b="1" dirty="0" smtClean="0">
                <a:latin typeface="Times New Roman" pitchFamily="18" charset="0"/>
                <a:cs typeface="Times New Roman" pitchFamily="18" charset="0"/>
              </a:rPr>
              <a:t>Sheikh Irfan Ullah Khan</a:t>
            </a:r>
          </a:p>
          <a:p>
            <a:pPr marL="0" indent="0" algn="ctr">
              <a:buNone/>
            </a:pPr>
            <a:r>
              <a:rPr lang="en-US" dirty="0" smtClean="0">
                <a:latin typeface="Times New Roman" pitchFamily="18" charset="0"/>
                <a:cs typeface="Times New Roman" pitchFamily="18" charset="0"/>
              </a:rPr>
              <a:t>Assistant Professor</a:t>
            </a:r>
          </a:p>
          <a:p>
            <a:pPr marL="0" indent="0" algn="ctr">
              <a:buNone/>
            </a:pPr>
            <a:r>
              <a:rPr lang="en-US" dirty="0" smtClean="0">
                <a:latin typeface="Times New Roman" pitchFamily="18" charset="0"/>
                <a:cs typeface="Times New Roman" pitchFamily="18" charset="0"/>
              </a:rPr>
              <a:t>Department of Mathematics</a:t>
            </a:r>
          </a:p>
          <a:p>
            <a:pPr marL="0" indent="0" algn="ctr">
              <a:buNone/>
            </a:pPr>
            <a:r>
              <a:rPr lang="en-US" dirty="0" smtClean="0">
                <a:latin typeface="Times New Roman" pitchFamily="18" charset="0"/>
                <a:cs typeface="Times New Roman" pitchFamily="18" charset="0"/>
              </a:rPr>
              <a:t>COMSTAS Institute of Information Technology</a:t>
            </a:r>
          </a:p>
          <a:p>
            <a:pPr marL="0" indent="0" algn="ctr">
              <a:buNone/>
            </a:pP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805794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323088"/>
          </a:xfrm>
        </p:spPr>
        <p:txBody>
          <a:bodyPr>
            <a:normAutofit fontScale="90000"/>
          </a:bodyPr>
          <a:lstStyle/>
          <a:p>
            <a:r>
              <a:rPr lang="en-US" sz="3200" dirty="0" smtClean="0">
                <a:latin typeface="Times New Roman" panose="02020603050405020304" pitchFamily="18" charset="0"/>
                <a:cs typeface="Times New Roman" panose="02020603050405020304" pitchFamily="18" charset="0"/>
              </a:rPr>
              <a:t>Recall</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93344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marL="0" indent="0">
              <a:buNone/>
            </a:pPr>
            <a:endParaRPr lang="en-US" sz="2400" b="1"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Integral Transform Methods:</a:t>
            </a:r>
          </a:p>
          <a:p>
            <a:pPr marL="0" indent="0" algn="just">
              <a:buNone/>
            </a:pPr>
            <a:r>
              <a:rPr lang="en-US" sz="2400" dirty="0" smtClean="0">
                <a:latin typeface="Times New Roman" panose="02020603050405020304" pitchFamily="18" charset="0"/>
                <a:cs typeface="Times New Roman" panose="02020603050405020304" pitchFamily="18" charset="0"/>
              </a:rPr>
              <a:t>The integral transform methods are very convenient in solving integral equations of some special forms.</a:t>
            </a:r>
          </a:p>
          <a:p>
            <a:pPr marL="0" indent="0" algn="just">
              <a:buNone/>
            </a:pPr>
            <a:endParaRPr lang="en-US" sz="2400" b="1" dirty="0" smtClean="0">
              <a:latin typeface="Times New Roman" panose="02020603050405020304" pitchFamily="18" charset="0"/>
              <a:cs typeface="Times New Roman" panose="02020603050405020304" pitchFamily="18" charset="0"/>
            </a:endParaRPr>
          </a:p>
          <a:p>
            <a:pPr marL="0" indent="0" algn="just">
              <a:buNone/>
            </a:pPr>
            <a:r>
              <a:rPr lang="en-US" sz="2400" b="1" dirty="0" smtClean="0">
                <a:latin typeface="Times New Roman" panose="02020603050405020304" pitchFamily="18" charset="0"/>
                <a:cs typeface="Times New Roman" panose="02020603050405020304" pitchFamily="18" charset="0"/>
              </a:rPr>
              <a:t>Laplace Transform:</a:t>
            </a:r>
          </a:p>
          <a:p>
            <a:pPr marL="0" indent="0" algn="just">
              <a:buNone/>
            </a:pPr>
            <a:r>
              <a:rPr lang="en-US" sz="2400" dirty="0" smtClean="0">
                <a:latin typeface="Times New Roman" panose="02020603050405020304" pitchFamily="18" charset="0"/>
                <a:cs typeface="Times New Roman" panose="02020603050405020304" pitchFamily="18" charset="0"/>
              </a:rPr>
              <a:t>The Laplace transform method is a powerful tool used for solving differential and integral equations. The Laplace transform changes differential equations and integral equations to polynomial equations that can be easily solved, and hence by using the inverse Laplace transform gives the solution of the examined equation.</a:t>
            </a:r>
          </a:p>
          <a:p>
            <a:pPr marL="0" indent="0">
              <a:buNone/>
            </a:pPr>
            <a:endParaRPr lang="en-US" sz="3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24008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533400" y="990600"/>
            <a:ext cx="8153400" cy="5334000"/>
          </a:xfrm>
          <a:blipFill rotWithShape="0">
            <a:blip r:embed="rId2" cstate="print"/>
            <a:stretch>
              <a:fillRect l="-1346" t="-1143" r="-1122"/>
            </a:stretch>
          </a:blipFill>
        </p:spPr>
        <p:txBody>
          <a:bodyPr/>
          <a:lstStyle/>
          <a:p>
            <a:pPr>
              <a:buNone/>
            </a:pPr>
            <a:r>
              <a:rPr lang="en-US" dirty="0">
                <a:noFill/>
              </a:rPr>
              <a:t> </a:t>
            </a:r>
          </a:p>
        </p:txBody>
      </p:sp>
    </p:spTree>
    <p:extLst>
      <p:ext uri="{BB962C8B-B14F-4D97-AF65-F5344CB8AC3E}">
        <p14:creationId xmlns="" xmlns:p14="http://schemas.microsoft.com/office/powerpoint/2010/main" val="374111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cstate="print"/>
            <a:stretch>
              <a:fillRect l="-1111" r="-1556"/>
            </a:stretch>
          </a:blipFill>
        </p:spPr>
        <p:txBody>
          <a:bodyPr/>
          <a:lstStyle/>
          <a:p>
            <a:pPr>
              <a:buNone/>
            </a:pPr>
            <a:r>
              <a:rPr lang="en-US" dirty="0">
                <a:noFill/>
              </a:rPr>
              <a:t> </a:t>
            </a:r>
          </a:p>
        </p:txBody>
      </p:sp>
    </p:spTree>
    <p:extLst>
      <p:ext uri="{BB962C8B-B14F-4D97-AF65-F5344CB8AC3E}">
        <p14:creationId xmlns="" xmlns:p14="http://schemas.microsoft.com/office/powerpoint/2010/main" val="3098442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cstate="print"/>
            <a:stretch>
              <a:fillRect l="-1111"/>
            </a:stretch>
          </a:blipFill>
        </p:spPr>
        <p:txBody>
          <a:bodyPr/>
          <a:lstStyle/>
          <a:p>
            <a:pPr>
              <a:buNone/>
            </a:pPr>
            <a:r>
              <a:rPr lang="en-US" dirty="0">
                <a:noFill/>
              </a:rPr>
              <a:t> </a:t>
            </a:r>
          </a:p>
        </p:txBody>
      </p:sp>
    </p:spTree>
    <p:extLst>
      <p:ext uri="{BB962C8B-B14F-4D97-AF65-F5344CB8AC3E}">
        <p14:creationId xmlns="" xmlns:p14="http://schemas.microsoft.com/office/powerpoint/2010/main" val="41473462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cstate="print"/>
            <a:stretch>
              <a:fillRect l="-1111" t="-901"/>
            </a:stretch>
          </a:blipFill>
        </p:spPr>
        <p:txBody>
          <a:bodyPr/>
          <a:lstStyle/>
          <a:p>
            <a:pPr>
              <a:buNone/>
            </a:pPr>
            <a:r>
              <a:rPr lang="en-US" dirty="0">
                <a:noFill/>
              </a:rPr>
              <a:t> </a:t>
            </a:r>
          </a:p>
        </p:txBody>
      </p:sp>
    </p:spTree>
    <p:extLst>
      <p:ext uri="{BB962C8B-B14F-4D97-AF65-F5344CB8AC3E}">
        <p14:creationId xmlns="" xmlns:p14="http://schemas.microsoft.com/office/powerpoint/2010/main" val="3053155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cstate="print"/>
            <a:stretch>
              <a:fillRect l="-1111" r="-1111"/>
            </a:stretch>
          </a:blipFill>
        </p:spPr>
        <p:txBody>
          <a:bodyPr/>
          <a:lstStyle/>
          <a:p>
            <a:pPr>
              <a:buNone/>
            </a:pPr>
            <a:r>
              <a:rPr lang="en-US" dirty="0">
                <a:noFill/>
              </a:rPr>
              <a:t> </a:t>
            </a:r>
          </a:p>
        </p:txBody>
      </p:sp>
    </p:spTree>
    <p:extLst>
      <p:ext uri="{BB962C8B-B14F-4D97-AF65-F5344CB8AC3E}">
        <p14:creationId xmlns="" xmlns:p14="http://schemas.microsoft.com/office/powerpoint/2010/main" val="2593705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cstate="print"/>
            <a:stretch>
              <a:fillRect l="-1111" t="-901"/>
            </a:stretch>
          </a:blipFill>
        </p:spPr>
        <p:txBody>
          <a:bodyPr/>
          <a:lstStyle/>
          <a:p>
            <a:pPr>
              <a:buNone/>
            </a:pPr>
            <a:r>
              <a:rPr lang="en-US" dirty="0">
                <a:noFill/>
              </a:rPr>
              <a:t> </a:t>
            </a:r>
          </a:p>
        </p:txBody>
      </p:sp>
    </p:spTree>
    <p:extLst>
      <p:ext uri="{BB962C8B-B14F-4D97-AF65-F5344CB8AC3E}">
        <p14:creationId xmlns="" xmlns:p14="http://schemas.microsoft.com/office/powerpoint/2010/main" val="30387279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1045</TotalTime>
  <Words>89</Words>
  <Application>Microsoft Office PowerPoint</Application>
  <PresentationFormat>On-screen Show (4:3)</PresentationFormat>
  <Paragraphs>20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MTH-471 Integral Equations</vt:lpstr>
      <vt:lpstr>Recall</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MTH-471 Integral Equations</dc:title>
  <dc:creator>Marwat</dc:creator>
  <cp:lastModifiedBy>Administrator</cp:lastModifiedBy>
  <cp:revision>95</cp:revision>
  <dcterms:created xsi:type="dcterms:W3CDTF">2014-06-28T13:42:07Z</dcterms:created>
  <dcterms:modified xsi:type="dcterms:W3CDTF">2014-07-12T00:03:39Z</dcterms:modified>
</cp:coreProperties>
</file>