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15" autoAdjust="0"/>
    <p:restoredTop sz="94660" autoAdjust="0"/>
  </p:normalViewPr>
  <p:slideViewPr>
    <p:cSldViewPr>
      <p:cViewPr varScale="1">
        <p:scale>
          <a:sx n="71" d="100"/>
          <a:sy n="71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3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1714F8-D339-457B-8559-C1F7FB1E9856}" type="datetimeFigureOut">
              <a:rPr lang="en-US" smtClean="0"/>
              <a:pPr/>
              <a:t>7/12/2014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323088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Recall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334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962</TotalTime>
  <Words>16</Words>
  <Application>Microsoft Office PowerPoint</Application>
  <PresentationFormat>On-screen Show (4:3)</PresentationFormat>
  <Paragraphs>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MTH-471 Integral Equations</vt:lpstr>
      <vt:lpstr>Recall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Marwat</dc:creator>
  <cp:lastModifiedBy>Administrator</cp:lastModifiedBy>
  <cp:revision>93</cp:revision>
  <dcterms:created xsi:type="dcterms:W3CDTF">2014-06-28T13:42:07Z</dcterms:created>
  <dcterms:modified xsi:type="dcterms:W3CDTF">2014-07-11T20:55:08Z</dcterms:modified>
</cp:coreProperties>
</file>