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 autoAdjust="0"/>
  </p:normalViewPr>
  <p:slideViewPr>
    <p:cSldViewPr>
      <p:cViewPr varScale="1">
        <p:scale>
          <a:sx n="71" d="100"/>
          <a:sy n="71" d="100"/>
        </p:scale>
        <p:origin x="-1374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39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4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1714F8-D339-457B-8559-C1F7FB1E9856}" type="datetimeFigureOut">
              <a:rPr lang="en-US" smtClean="0"/>
              <a:pPr/>
              <a:t>7/11/2014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588F75-8B68-4FE4-B786-781F20584C4A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MTH-471</a:t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Integral Equations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89120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Sheikh Irfan Ullah Khan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Assistant Professor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Department of Mathematics</a:t>
            </a:r>
          </a:p>
          <a:p>
            <a:pPr marL="0" indent="0" algn="ctr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COMSTAS Institute of Information Technology</a:t>
            </a:r>
          </a:p>
          <a:p>
            <a:pPr marL="0" indent="0" algn="ctr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05794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914400"/>
            <a:ext cx="8229600" cy="323088"/>
          </a:xfrm>
        </p:spPr>
        <p:txBody>
          <a:bodyPr>
            <a:normAutofit fontScale="90000"/>
          </a:bodyPr>
          <a:lstStyle/>
          <a:p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Recall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3344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934</TotalTime>
  <Words>16</Words>
  <Application>Microsoft Office PowerPoint</Application>
  <PresentationFormat>On-screen Show (4:3)</PresentationFormat>
  <Paragraphs>8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Flow</vt:lpstr>
      <vt:lpstr>MTH-471 Integral Equations</vt:lpstr>
      <vt:lpstr>Recall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MTH-471 Integral Equations</dc:title>
  <dc:creator>Marwat</dc:creator>
  <cp:lastModifiedBy>Administrator</cp:lastModifiedBy>
  <cp:revision>90</cp:revision>
  <dcterms:created xsi:type="dcterms:W3CDTF">2014-06-28T13:42:07Z</dcterms:created>
  <dcterms:modified xsi:type="dcterms:W3CDTF">2014-07-11T19:14:46Z</dcterms:modified>
</cp:coreProperties>
</file>