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Office PowerPoint</Application>
  <PresentationFormat>On-screen Show (4:3)</PresentationFormat>
  <Paragraphs>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2012-04-19T16:46:16Z</dcterms:created>
  <dcterms:modified xsi:type="dcterms:W3CDTF">2012-04-24T12:01:12Z</dcterms:modified>
</cp:coreProperties>
</file>