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320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45C6-4F49-4D6F-8ABC-9282E51077C0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345C6-4F49-4D6F-8ABC-9282E51077C0}" type="datetimeFigureOut">
              <a:rPr lang="en-US" smtClean="0"/>
              <a:pPr/>
              <a:t>4/24/2012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978BC-A9A5-422A-B51A-D7F2BD70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0</Words>
  <Application>Microsoft Office PowerPoint</Application>
  <PresentationFormat>On-screen Show (4:3)</PresentationFormat>
  <Paragraphs>0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10</cp:revision>
  <dcterms:created xsi:type="dcterms:W3CDTF">2012-04-19T16:46:16Z</dcterms:created>
  <dcterms:modified xsi:type="dcterms:W3CDTF">2012-04-24T10:44:45Z</dcterms:modified>
</cp:coreProperties>
</file>