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345C6-4F49-4D6F-8ABC-9282E51077C0}" type="datetimeFigureOut">
              <a:rPr lang="en-US" smtClean="0"/>
              <a:pPr/>
              <a:t>4/19/2012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2012-04-19T16:46:16Z</dcterms:created>
  <dcterms:modified xsi:type="dcterms:W3CDTF">2012-04-19T19:03:46Z</dcterms:modified>
</cp:coreProperties>
</file>