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On-screen Show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2012-04-19T16:46:16Z</dcterms:created>
  <dcterms:modified xsi:type="dcterms:W3CDTF">2012-04-19T20:08:21Z</dcterms:modified>
</cp:coreProperties>
</file>