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53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40061-9D1A-497C-8819-9D08442905C5}" type="datetimeFigureOut">
              <a:rPr lang="en-US" smtClean="0"/>
              <a:pPr/>
              <a:t>4/11/2012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E8963-7D98-4012-9D34-E3EED05F18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0</Words>
  <Application>Microsoft Office PowerPoint</Application>
  <PresentationFormat>On-screen Show (4:3)</PresentationFormat>
  <Paragraphs>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2</cp:revision>
  <dcterms:created xsi:type="dcterms:W3CDTF">2012-04-10T21:24:46Z</dcterms:created>
  <dcterms:modified xsi:type="dcterms:W3CDTF">2012-04-10T22:33:22Z</dcterms:modified>
</cp:coreProperties>
</file>