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6112D-8F13-49A0-981C-CC8707380DCE}" type="datetimeFigureOut">
              <a:rPr lang="en-US" smtClean="0"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2A4AD-E203-4A9F-8A3E-1CFA6B0B214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</cp:revision>
  <dcterms:created xsi:type="dcterms:W3CDTF">2012-04-09T21:17:51Z</dcterms:created>
  <dcterms:modified xsi:type="dcterms:W3CDTF">2012-04-09T21:18:57Z</dcterms:modified>
</cp:coreProperties>
</file>