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B7656-3C97-4CE2-A212-EFA11DF0747C}" type="datetimeFigureOut">
              <a:rPr lang="en-US" smtClean="0"/>
              <a:pPr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D5DE-2572-4A52-B4A8-C3C7A10C82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2</cp:revision>
  <dcterms:created xsi:type="dcterms:W3CDTF">2012-04-03T21:11:38Z</dcterms:created>
  <dcterms:modified xsi:type="dcterms:W3CDTF">2012-04-04T00:02:12Z</dcterms:modified>
</cp:coreProperties>
</file>