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47" d="100"/>
          <a:sy n="47" d="100"/>
        </p:scale>
        <p:origin x="-1320" y="-91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3B7ADC-918C-4402-AE57-C4E48FAEFA4C}" type="datetimeFigureOut">
              <a:rPr lang="en-US" smtClean="0"/>
              <a:t>4/3/2012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70D1F7-0690-41D8-9DE6-516616E90B4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3B7ADC-918C-4402-AE57-C4E48FAEFA4C}" type="datetimeFigureOut">
              <a:rPr lang="en-US" smtClean="0"/>
              <a:t>4/3/2012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70D1F7-0690-41D8-9DE6-516616E90B4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3B7ADC-918C-4402-AE57-C4E48FAEFA4C}" type="datetimeFigureOut">
              <a:rPr lang="en-US" smtClean="0"/>
              <a:t>4/3/2012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70D1F7-0690-41D8-9DE6-516616E90B4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3B7ADC-918C-4402-AE57-C4E48FAEFA4C}" type="datetimeFigureOut">
              <a:rPr lang="en-US" smtClean="0"/>
              <a:t>4/3/2012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70D1F7-0690-41D8-9DE6-516616E90B4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3B7ADC-918C-4402-AE57-C4E48FAEFA4C}" type="datetimeFigureOut">
              <a:rPr lang="en-US" smtClean="0"/>
              <a:t>4/3/2012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70D1F7-0690-41D8-9DE6-516616E90B4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3B7ADC-918C-4402-AE57-C4E48FAEFA4C}" type="datetimeFigureOut">
              <a:rPr lang="en-US" smtClean="0"/>
              <a:t>4/3/2012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70D1F7-0690-41D8-9DE6-516616E90B4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3B7ADC-918C-4402-AE57-C4E48FAEFA4C}" type="datetimeFigureOut">
              <a:rPr lang="en-US" smtClean="0"/>
              <a:t>4/3/2012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70D1F7-0690-41D8-9DE6-516616E90B4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3B7ADC-918C-4402-AE57-C4E48FAEFA4C}" type="datetimeFigureOut">
              <a:rPr lang="en-US" smtClean="0"/>
              <a:t>4/3/2012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70D1F7-0690-41D8-9DE6-516616E90B4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3B7ADC-918C-4402-AE57-C4E48FAEFA4C}" type="datetimeFigureOut">
              <a:rPr lang="en-US" smtClean="0"/>
              <a:t>4/3/2012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70D1F7-0690-41D8-9DE6-516616E90B4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3B7ADC-918C-4402-AE57-C4E48FAEFA4C}" type="datetimeFigureOut">
              <a:rPr lang="en-US" smtClean="0"/>
              <a:t>4/3/2012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70D1F7-0690-41D8-9DE6-516616E90B4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3B7ADC-918C-4402-AE57-C4E48FAEFA4C}" type="datetimeFigureOut">
              <a:rPr lang="en-US" smtClean="0"/>
              <a:t>4/3/2012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70D1F7-0690-41D8-9DE6-516616E90B4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B3B7ADC-918C-4402-AE57-C4E48FAEFA4C}" type="datetimeFigureOut">
              <a:rPr lang="en-US" smtClean="0"/>
              <a:t>4/3/2012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570D1F7-0690-41D8-9DE6-516616E90B4F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Office PowerPoint</Application>
  <PresentationFormat>On-screen Show (4:3)</PresentationFormat>
  <Paragraphs>0</Paragraphs>
  <Slides>15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6" baseType="lpstr"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NTS</dc:creator>
  <cp:lastModifiedBy>NTS</cp:lastModifiedBy>
  <cp:revision>1</cp:revision>
  <dcterms:created xsi:type="dcterms:W3CDTF">2012-04-02T22:39:47Z</dcterms:created>
  <dcterms:modified xsi:type="dcterms:W3CDTF">2012-04-02T22:40:54Z</dcterms:modified>
</cp:coreProperties>
</file>