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320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B7ADC-918C-4402-AE57-C4E48FAEFA4C}" type="datetimeFigureOut">
              <a:rPr lang="en-US" smtClean="0"/>
              <a:t>4/3/2012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0D1F7-0690-41D8-9DE6-516616E90B4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2</cp:revision>
  <dcterms:created xsi:type="dcterms:W3CDTF">2012-04-02T22:39:47Z</dcterms:created>
  <dcterms:modified xsi:type="dcterms:W3CDTF">2012-04-02T23:57:16Z</dcterms:modified>
</cp:coreProperties>
</file>