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B5930-FBA2-49A8-9C07-1D00F5415C67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C1E84-D737-402E-BE45-AEFA990008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2012-03-30T17:56:16Z</dcterms:created>
  <dcterms:modified xsi:type="dcterms:W3CDTF">2012-03-30T19:26:52Z</dcterms:modified>
</cp:coreProperties>
</file>