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E3C91-4844-48C4-9D2B-3888D7B6E7D8}" type="datetimeFigureOut">
              <a:rPr lang="en-US" smtClean="0"/>
              <a:t>3/30/2012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50B89-4E49-4DF9-8ED8-EA0B21AEAF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3</cp:revision>
  <dcterms:created xsi:type="dcterms:W3CDTF">2012-03-30T16:45:13Z</dcterms:created>
  <dcterms:modified xsi:type="dcterms:W3CDTF">2012-03-30T17:55:50Z</dcterms:modified>
</cp:coreProperties>
</file>