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00659-0C6C-42A8-A46B-C6528074E427}" type="datetimeFigureOut">
              <a:rPr lang="en-US" smtClean="0"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F8E33-6D46-4869-9C57-B938C3F6B9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800px-The_Normal_Distribution_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838200"/>
            <a:ext cx="9448800" cy="83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2012-03-29T18:11:48Z</dcterms:created>
  <dcterms:modified xsi:type="dcterms:W3CDTF">2012-03-29T19:52:19Z</dcterms:modified>
</cp:coreProperties>
</file>