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27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DE69-3ED0-43BF-9AD6-BB197078CD20}" type="datetimeFigureOut">
              <a:rPr lang="en-US" smtClean="0"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D51B-7D7A-470A-84C5-39CB0C2B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DE69-3ED0-43BF-9AD6-BB197078CD20}" type="datetimeFigureOut">
              <a:rPr lang="en-US" smtClean="0"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D51B-7D7A-470A-84C5-39CB0C2B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DE69-3ED0-43BF-9AD6-BB197078CD20}" type="datetimeFigureOut">
              <a:rPr lang="en-US" smtClean="0"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D51B-7D7A-470A-84C5-39CB0C2B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DE69-3ED0-43BF-9AD6-BB197078CD20}" type="datetimeFigureOut">
              <a:rPr lang="en-US" smtClean="0"/>
              <a:t>3/21/2012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D51B-7D7A-470A-84C5-39CB0C2B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DE69-3ED0-43BF-9AD6-BB197078CD20}" type="datetimeFigureOut">
              <a:rPr lang="en-US" smtClean="0"/>
              <a:t>3/21/2012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D51B-7D7A-470A-84C5-39CB0C2B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DE69-3ED0-43BF-9AD6-BB197078CD20}" type="datetimeFigureOut">
              <a:rPr lang="en-US" smtClean="0"/>
              <a:t>3/21/2012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D51B-7D7A-470A-84C5-39CB0C2B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DE69-3ED0-43BF-9AD6-BB197078CD20}" type="datetimeFigureOut">
              <a:rPr lang="en-US" smtClean="0"/>
              <a:t>3/21/2012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D51B-7D7A-470A-84C5-39CB0C2B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DE69-3ED0-43BF-9AD6-BB197078CD20}" type="datetimeFigureOut">
              <a:rPr lang="en-US" smtClean="0"/>
              <a:t>3/21/2012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D51B-7D7A-470A-84C5-39CB0C2B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DE69-3ED0-43BF-9AD6-BB197078CD20}" type="datetimeFigureOut">
              <a:rPr lang="en-US" smtClean="0"/>
              <a:t>3/21/2012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D51B-7D7A-470A-84C5-39CB0C2B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DE69-3ED0-43BF-9AD6-BB197078CD20}" type="datetimeFigureOut">
              <a:rPr lang="en-US" smtClean="0"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D51B-7D7A-470A-84C5-39CB0C2B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DE69-3ED0-43BF-9AD6-BB197078CD20}" type="datetimeFigureOut">
              <a:rPr lang="en-US" smtClean="0"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D51B-7D7A-470A-84C5-39CB0C2BD2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1DE69-3ED0-43BF-9AD6-BB197078CD20}" type="datetimeFigureOut">
              <a:rPr lang="en-US" smtClean="0"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D51B-7D7A-470A-84C5-39CB0C2BD29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5</cp:revision>
  <dcterms:created xsi:type="dcterms:W3CDTF">2012-03-20T21:03:55Z</dcterms:created>
  <dcterms:modified xsi:type="dcterms:W3CDTF">2012-03-20T22:21:58Z</dcterms:modified>
</cp:coreProperties>
</file>