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443B4-A4FD-49F0-9462-84B66E80C18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45E2E-56BB-4A38-A1F3-5D8241809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685800"/>
            <a:ext cx="8915400" cy="474027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en-US" sz="1600" b="1">
                <a:cs typeface="Arial" charset="0"/>
              </a:rPr>
              <a:t>	</a:t>
            </a:r>
          </a:p>
          <a:p>
            <a:pPr algn="ctr">
              <a:defRPr/>
            </a:pPr>
            <a:r>
              <a:rPr lang="en-US" b="1">
                <a:cs typeface="Arial" charset="0"/>
              </a:rPr>
              <a:t>     Table 1: Wages of 120 workers in Dollars</a:t>
            </a:r>
          </a:p>
          <a:p>
            <a:pPr>
              <a:defRPr/>
            </a:pPr>
            <a:endParaRPr lang="en-US" b="1">
              <a:cs typeface="Arial" charset="0"/>
            </a:endParaRPr>
          </a:p>
          <a:p>
            <a:pPr algn="ctr">
              <a:defRPr/>
            </a:pPr>
            <a:r>
              <a:rPr lang="en-US">
                <a:cs typeface="Arial" charset="0"/>
              </a:rPr>
              <a:t>       67  63  57  85  67  60  75  55  67  68  51  54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45  57  64  68  67  86  63  60  98  83  76  70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56  50  74  74  67  77  61  85  66  66  60  61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58  56  56  57  60  60  63  64  85  80  75  75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57  58  59  58  58  61  62  91  74  72  57  73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61  86  64  91  64  64  61  62  69  57  81  66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65  81  82  76  77  81  76  66  62  63  62  63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60  60  72  72  79  70  70  58  78  58  71  76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60  60  65  65  66  65  73  73  71  73  66  73</a:t>
            </a:r>
          </a:p>
          <a:p>
            <a:pPr algn="ctr">
              <a:defRPr/>
            </a:pPr>
            <a:r>
              <a:rPr lang="en-US">
                <a:cs typeface="Arial" charset="0"/>
              </a:rPr>
              <a:t>       67  68  69  68  73  68  74  68  67  76  52  79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  <a:endParaRPr lang="en-US" sz="2000" b="1"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609600"/>
            <a:ext cx="8763000" cy="559435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4" name="Group 157"/>
          <p:cNvGraphicFramePr>
            <a:graphicFrameLocks noGrp="1"/>
          </p:cNvGraphicFramePr>
          <p:nvPr/>
        </p:nvGraphicFramePr>
        <p:xfrm>
          <a:off x="3200400" y="838200"/>
          <a:ext cx="3789363" cy="5327904"/>
        </p:xfrm>
        <a:graphic>
          <a:graphicData uri="http://schemas.openxmlformats.org/drawingml/2006/table">
            <a:tbl>
              <a:tblPr/>
              <a:tblGrid>
                <a:gridCol w="1752600"/>
                <a:gridCol w="2036763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Wages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(Class Limits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Number of workers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45-51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52-58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59-65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66-72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73-79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80-86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87-93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94-100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  <a:endParaRPr lang="en-US" sz="2000" b="1"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609600"/>
            <a:ext cx="8763000" cy="559435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4" name="Group 85"/>
          <p:cNvGraphicFramePr>
            <a:graphicFrameLocks noGrp="1"/>
          </p:cNvGraphicFramePr>
          <p:nvPr/>
        </p:nvGraphicFramePr>
        <p:xfrm>
          <a:off x="762000" y="990600"/>
          <a:ext cx="3048000" cy="5205984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 Boundaries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44.5-51.5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51.5-58.5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58.5-65.5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65.5-72.5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72.5-79.5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79.5-86.5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86.5-93.5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93.5-100.5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117"/>
          <p:cNvGraphicFramePr>
            <a:graphicFrameLocks noGrp="1"/>
          </p:cNvGraphicFramePr>
          <p:nvPr/>
        </p:nvGraphicFramePr>
        <p:xfrm>
          <a:off x="3810000" y="990600"/>
          <a:ext cx="3429000" cy="5205984"/>
        </p:xfrm>
        <a:graphic>
          <a:graphicData uri="http://schemas.openxmlformats.org/drawingml/2006/table">
            <a:tbl>
              <a:tblPr/>
              <a:tblGrid>
                <a:gridCol w="1295400"/>
                <a:gridCol w="2133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Relative 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Cumulative frequency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3+18=21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21+33=54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54+29=83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83+23=106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106+11=117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117+2=119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119+1=120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  <a:endParaRPr lang="en-US" sz="2000" b="1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09600"/>
            <a:ext cx="8763000" cy="559435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8" name="Group 85"/>
          <p:cNvGraphicFramePr>
            <a:graphicFrameLocks noGrp="1"/>
          </p:cNvGraphicFramePr>
          <p:nvPr/>
        </p:nvGraphicFramePr>
        <p:xfrm>
          <a:off x="762000" y="990600"/>
          <a:ext cx="3048000" cy="5205984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 Boundaries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44.5-51.5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51.5-58.5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58.5-65.5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65.5-72.5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72.5-79.5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79.5-86.5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86.5-93.5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93.5-100.5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17"/>
          <p:cNvGraphicFramePr>
            <a:graphicFrameLocks noGrp="1"/>
          </p:cNvGraphicFramePr>
          <p:nvPr/>
        </p:nvGraphicFramePr>
        <p:xfrm>
          <a:off x="3810000" y="990600"/>
          <a:ext cx="3429000" cy="5205984"/>
        </p:xfrm>
        <a:graphic>
          <a:graphicData uri="http://schemas.openxmlformats.org/drawingml/2006/table">
            <a:tbl>
              <a:tblPr/>
              <a:tblGrid>
                <a:gridCol w="1295400"/>
                <a:gridCol w="2133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Relative 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Cumulative frequency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3+18=21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21+33=54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54+29=83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83+23=106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106+11=117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117+2=119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119+1=120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  <a:endParaRPr lang="en-US" sz="2000" b="1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09600"/>
            <a:ext cx="8763000" cy="559435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8" name="Group 85"/>
          <p:cNvGraphicFramePr>
            <a:graphicFrameLocks noGrp="1"/>
          </p:cNvGraphicFramePr>
          <p:nvPr/>
        </p:nvGraphicFramePr>
        <p:xfrm>
          <a:off x="762000" y="990600"/>
          <a:ext cx="3048000" cy="5205984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 Boundaries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44.5-51.5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51.5-58.5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58.5-65.5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65.5-72.5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72.5-79.5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79.5-86.5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86.5-93.5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93.5-100.5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117"/>
          <p:cNvGraphicFramePr>
            <a:graphicFrameLocks noGrp="1"/>
          </p:cNvGraphicFramePr>
          <p:nvPr/>
        </p:nvGraphicFramePr>
        <p:xfrm>
          <a:off x="3810000" y="990600"/>
          <a:ext cx="3429000" cy="5205984"/>
        </p:xfrm>
        <a:graphic>
          <a:graphicData uri="http://schemas.openxmlformats.org/drawingml/2006/table">
            <a:tbl>
              <a:tblPr/>
              <a:tblGrid>
                <a:gridCol w="1295400"/>
                <a:gridCol w="2133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Relative 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Cumulative frequency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3+18=21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21+33=54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0.242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0.191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54+29=83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83+23=106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106+11=117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117+2=119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119+1=120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52400"/>
            <a:ext cx="6705600" cy="406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/>
              <a:t>Frequency distribution</a:t>
            </a:r>
            <a:endParaRPr lang="en-US" sz="2000" b="1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609600"/>
            <a:ext cx="8763000" cy="559435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19502" name="Group 46"/>
          <p:cNvGraphicFramePr>
            <a:graphicFrameLocks noGrp="1"/>
          </p:cNvGraphicFramePr>
          <p:nvPr/>
        </p:nvGraphicFramePr>
        <p:xfrm>
          <a:off x="1524000" y="914400"/>
          <a:ext cx="3048000" cy="5236464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 limits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45-51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52-58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59-65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66-72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73-79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80-86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87-93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94-100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507" name="Group 51"/>
          <p:cNvGraphicFramePr>
            <a:graphicFrameLocks noGrp="1"/>
          </p:cNvGraphicFramePr>
          <p:nvPr/>
        </p:nvGraphicFramePr>
        <p:xfrm>
          <a:off x="4572000" y="914400"/>
          <a:ext cx="1447800" cy="5241798"/>
        </p:xfrm>
        <a:graphic>
          <a:graphicData uri="http://schemas.openxmlformats.org/drawingml/2006/table">
            <a:tbl>
              <a:tblPr/>
              <a:tblGrid>
                <a:gridCol w="14478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Midpoints (X)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8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201</Words>
  <Application>Microsoft Office PowerPoint</Application>
  <PresentationFormat>On-screen Show (4:3)</PresentationFormat>
  <Paragraphs>276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NTS</cp:lastModifiedBy>
  <cp:revision>3</cp:revision>
  <dcterms:created xsi:type="dcterms:W3CDTF">2012-04-24T04:48:08Z</dcterms:created>
  <dcterms:modified xsi:type="dcterms:W3CDTF">2012-04-24T12:19:22Z</dcterms:modified>
</cp:coreProperties>
</file>