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9" r:id="rId13"/>
    <p:sldId id="276" r:id="rId14"/>
    <p:sldId id="278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34" d="100"/>
          <a:sy n="34" d="100"/>
        </p:scale>
        <p:origin x="-164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09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840" y="188640"/>
            <a:ext cx="8413632" cy="45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680887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8892480" cy="6074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674347" cy="59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16632"/>
            <a:ext cx="8964488" cy="583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44624"/>
            <a:ext cx="9045945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16632"/>
            <a:ext cx="8979255" cy="589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22093"/>
            <a:ext cx="8957046" cy="5683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324" y="260648"/>
            <a:ext cx="8654156" cy="621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03" y="44624"/>
            <a:ext cx="8959193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2993"/>
            <a:ext cx="8689369" cy="297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926245" cy="4277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3</Words>
  <Application>Microsoft Office PowerPoint</Application>
  <PresentationFormat>On-screen Show (4:3)</PresentationFormat>
  <Paragraphs>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NTS</cp:lastModifiedBy>
  <cp:revision>109</cp:revision>
  <dcterms:created xsi:type="dcterms:W3CDTF">2013-10-06T17:52:10Z</dcterms:created>
  <dcterms:modified xsi:type="dcterms:W3CDTF">2013-12-14T10:40:58Z</dcterms:modified>
</cp:coreProperties>
</file>