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5" r:id="rId3"/>
    <p:sldId id="278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77" r:id="rId1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34" autoAdjust="0"/>
    <p:restoredTop sz="94624" autoAdjust="0"/>
  </p:normalViewPr>
  <p:slideViewPr>
    <p:cSldViewPr>
      <p:cViewPr varScale="1">
        <p:scale>
          <a:sx n="67" d="100"/>
          <a:sy n="67" d="100"/>
        </p:scale>
        <p:origin x="-138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09/12/2013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09/12/2013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09/12/2013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09/12/2013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09/12/2013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09/12/2013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09/12/2013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09/12/2013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09/12/2013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09/12/2013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09/12/2013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707A96-FBF3-4E33-B408-6BA12C801580}" type="datetimeFigureOut">
              <a:rPr lang="fr-FR" smtClean="0"/>
              <a:pPr/>
              <a:t>09/12/2013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8878" y="188640"/>
            <a:ext cx="8755610" cy="633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Lecture # 08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95800" y="3352800"/>
            <a:ext cx="152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95800" y="3352800"/>
            <a:ext cx="152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95800" y="3352800"/>
            <a:ext cx="152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95800" y="3352800"/>
            <a:ext cx="152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95800" y="3352800"/>
            <a:ext cx="152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44624"/>
            <a:ext cx="8645772" cy="6544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215801"/>
            <a:ext cx="8923464" cy="580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260648"/>
            <a:ext cx="8892480" cy="61695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6" y="260648"/>
            <a:ext cx="9026153" cy="6021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16632"/>
            <a:ext cx="8979951" cy="604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008" y="188640"/>
            <a:ext cx="8964488" cy="6136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6" y="44624"/>
            <a:ext cx="8993053" cy="4282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60648"/>
            <a:ext cx="8616320" cy="5895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44623"/>
            <a:ext cx="8280920" cy="6875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16632"/>
            <a:ext cx="8634224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95800" y="3352800"/>
            <a:ext cx="152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1107</TotalTime>
  <Words>3</Words>
  <Application>Microsoft Office PowerPoint</Application>
  <PresentationFormat>On-screen Show (4:3)</PresentationFormat>
  <Paragraphs>1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malik</dc:creator>
  <cp:lastModifiedBy>NTS</cp:lastModifiedBy>
  <cp:revision>106</cp:revision>
  <dcterms:created xsi:type="dcterms:W3CDTF">2013-10-06T17:52:10Z</dcterms:created>
  <dcterms:modified xsi:type="dcterms:W3CDTF">2013-12-09T16:48:10Z</dcterms:modified>
</cp:coreProperties>
</file>