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8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7" d="100"/>
          <a:sy n="67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07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4624"/>
            <a:ext cx="8892480" cy="7016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073008" cy="594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98698"/>
            <a:ext cx="9244467" cy="491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90221"/>
            <a:ext cx="9038579" cy="6219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530" y="188640"/>
            <a:ext cx="874195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65776"/>
            <a:ext cx="8784976" cy="601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44624"/>
            <a:ext cx="910241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403510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74328"/>
            <a:ext cx="8806113" cy="433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18158"/>
            <a:ext cx="8761821" cy="5459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3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108</cp:revision>
  <dcterms:created xsi:type="dcterms:W3CDTF">2013-10-06T17:52:10Z</dcterms:created>
  <dcterms:modified xsi:type="dcterms:W3CDTF">2013-12-09T15:29:10Z</dcterms:modified>
</cp:coreProperties>
</file>