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6" r:id="rId4"/>
    <p:sldId id="277" r:id="rId5"/>
    <p:sldId id="257" r:id="rId6"/>
    <p:sldId id="258" r:id="rId7"/>
    <p:sldId id="259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24" autoAdjust="0"/>
  </p:normalViewPr>
  <p:slideViewPr>
    <p:cSldViewPr>
      <p:cViewPr varScale="1">
        <p:scale>
          <a:sx n="66" d="100"/>
          <a:sy n="66" d="100"/>
        </p:scale>
        <p:origin x="-14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08/12/2013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</a:t>
            </a:r>
            <a:r>
              <a:rPr kumimoji="0" lang="fr-FR" sz="6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# 05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49497"/>
            <a:ext cx="8928992" cy="5987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566" y="70554"/>
            <a:ext cx="8702922" cy="5590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032" y="260648"/>
            <a:ext cx="8676456" cy="602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2656"/>
            <a:ext cx="8728864" cy="598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23478"/>
            <a:ext cx="8612969" cy="569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348" y="116632"/>
            <a:ext cx="8039100" cy="661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645202" cy="556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8573194" cy="6429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96462"/>
            <a:ext cx="8602339" cy="5580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8787437" cy="5057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</TotalTime>
  <Words>3</Words>
  <Application>Microsoft Office PowerPoint</Application>
  <PresentationFormat>On-screen Show (4:3)</PresentationFormat>
  <Paragraphs>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Administrator</cp:lastModifiedBy>
  <cp:revision>87</cp:revision>
  <dcterms:created xsi:type="dcterms:W3CDTF">2013-10-06T17:52:10Z</dcterms:created>
  <dcterms:modified xsi:type="dcterms:W3CDTF">2013-12-08T07:35:02Z</dcterms:modified>
</cp:coreProperties>
</file>